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120" r:id="rId1"/>
  </p:sldMasterIdLst>
  <p:notesMasterIdLst>
    <p:notesMasterId r:id="rId4"/>
  </p:notesMasterIdLst>
  <p:sldIdLst>
    <p:sldId id="257" r:id="rId2"/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9D92B5"/>
    <a:srgbClr val="000000"/>
    <a:srgbClr val="ACA6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DFB14-6BE4-4BA5-82AB-46205B402733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B5683-1796-441E-AD0A-F9D4A3E855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57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CD22E-7C04-47A0-8344-881DF9ABCEED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84408-EA5D-4A6B-ACDF-7654B20DF3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86123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72C3-2740-40A6-B747-8D36A62FBE61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1ED48-20BE-40EA-971A-4D82F392E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265566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C5B2F-9826-4987-82A3-CE4C1695FD62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2EC46-510B-461E-86D4-42E729331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48487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3CD30-1EB8-4565-8347-1A4576277FF9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BF9F4-5532-48CE-856A-5046E13665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6943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52C7-94E0-4CCD-9379-207BB8A6C64A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60676-B2B1-4320-A04D-98A2C7230B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13531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EA71A-48EB-4456-A8E3-01AACA6AC4CC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6A666-6596-488F-91D5-7657D24D77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95203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6A039C-6BC9-471E-978F-049A6FCAAABA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AC161-3D33-4F27-B66B-6395E3BE02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9212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D6E17-7E9D-4876-A60B-DA7CBBC59D37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83DBE-F97C-4646-B44A-357D237BF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23985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C5D10-3488-405E-A6AD-4641F34BCA26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6BFA7-7FD7-4D82-99E4-148CAFD223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556215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A67C8-FC9A-426A-9C1C-676469CD7C22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46D1E-31A4-4A74-9AD6-6237DAD272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02272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7B831-C5CC-4B93-8220-D3F5FFC1FDC3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9F9F9-1846-47CE-ABEA-D7AD786012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03040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1" y="6516689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eaLnBrk="1" hangingPunct="1">
              <a:buFont typeface="Arial" pitchFamily="34" charset="0"/>
              <a:buChar char="•"/>
              <a:defRPr sz="1200" b="0" noProof="1">
                <a:solidFill>
                  <a:srgbClr val="898989"/>
                </a:solidFill>
                <a:latin typeface="Calibri" pitchFamily="2" charset="0"/>
                <a:ea typeface="宋体" charset="-122"/>
                <a:cs typeface="+mn-ea"/>
              </a:defRPr>
            </a:lvl1pPr>
          </a:lstStyle>
          <a:p>
            <a:pPr>
              <a:defRPr/>
            </a:pPr>
            <a:fld id="{EEC5591E-5152-4F6C-8DF4-CE858D04E8C3}" type="datetimeFigureOut">
              <a:rPr lang="zh-CN" altLang="en-US"/>
              <a:pPr>
                <a:defRPr/>
              </a:pPr>
              <a:t>2019/2/27</a:t>
            </a:fld>
            <a:endParaRPr lang="zh-CN" altLang="en-US"/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17484" y="6500814"/>
            <a:ext cx="3860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 eaLnBrk="1" hangingPunct="1">
              <a:buFont typeface="Arial" pitchFamily="34" charset="0"/>
              <a:buChar char="•"/>
              <a:defRPr sz="1200" b="0" noProof="1">
                <a:solidFill>
                  <a:srgbClr val="898989"/>
                </a:solidFill>
                <a:latin typeface="Calibri" pitchFamily="2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2317" y="6472239"/>
            <a:ext cx="284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Char char="•"/>
              <a:defRPr sz="1400" smtClean="0">
                <a:latin typeface="Adobe 黑体 Std R" pitchFamily="2" charset="-122"/>
                <a:ea typeface="Adobe 黑体 Std R" pitchFamily="2" charset="-122"/>
              </a:defRPr>
            </a:lvl1pPr>
          </a:lstStyle>
          <a:p>
            <a:pPr>
              <a:defRPr/>
            </a:pPr>
            <a:fld id="{686CFDB2-A8F9-423D-9C9C-B699B420D8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85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121" r:id="rId1"/>
    <p:sldLayoutId id="2147486122" r:id="rId2"/>
    <p:sldLayoutId id="2147486123" r:id="rId3"/>
    <p:sldLayoutId id="2147486124" r:id="rId4"/>
    <p:sldLayoutId id="2147486125" r:id="rId5"/>
    <p:sldLayoutId id="2147486126" r:id="rId6"/>
    <p:sldLayoutId id="2147486127" r:id="rId7"/>
    <p:sldLayoutId id="2147486128" r:id="rId8"/>
    <p:sldLayoutId id="2147486129" r:id="rId9"/>
    <p:sldLayoutId id="2147486130" r:id="rId10"/>
    <p:sldLayoutId id="2147486131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Font typeface="Calibri" panose="020F050202020403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Font typeface="Calibri" panose="020F050202020403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Calibri" pitchFamily="2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Calibri" pitchFamily="2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Calibri" pitchFamily="2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Calibri" pitchFamily="2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3600" y="1638300"/>
            <a:ext cx="1017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西安石油大学科研基地评估考核汇报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0474" y="3053185"/>
            <a:ext cx="67176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150" dirty="0">
                <a:solidFill>
                  <a:srgbClr val="104F9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基地名称：</a:t>
            </a:r>
            <a:endParaRPr lang="en-US" altLang="zh-CN" sz="2800" b="1" spc="150" dirty="0">
              <a:solidFill>
                <a:srgbClr val="104F9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pc="150" dirty="0">
                <a:solidFill>
                  <a:srgbClr val="104F9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归口单位</a:t>
            </a:r>
            <a:r>
              <a:rPr lang="zh-CN" altLang="en-US" sz="2800" b="1" spc="150" dirty="0" smtClean="0">
                <a:solidFill>
                  <a:srgbClr val="104F9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en-US" altLang="zh-CN" sz="2800" b="1" spc="150" dirty="0" smtClean="0">
              <a:solidFill>
                <a:srgbClr val="104F9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pc="150" dirty="0" smtClean="0">
                <a:solidFill>
                  <a:srgbClr val="104F9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所在院系：</a:t>
            </a:r>
            <a:endParaRPr lang="en-US" altLang="zh-CN" sz="2800" b="1" spc="150" dirty="0">
              <a:solidFill>
                <a:srgbClr val="104F9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pc="150" dirty="0">
                <a:solidFill>
                  <a:srgbClr val="104F9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 责 人</a:t>
            </a:r>
            <a:r>
              <a:rPr lang="zh-CN" altLang="en-US" sz="2800" b="1" spc="150" dirty="0">
                <a:solidFill>
                  <a:srgbClr val="104F9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zh-CN" altLang="en-US" sz="2800" b="1" spc="150" dirty="0">
              <a:solidFill>
                <a:srgbClr val="104F9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56597" y="5838322"/>
            <a:ext cx="2679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en-US" altLang="zh-CN" sz="2400" dirty="0">
                <a:latin typeface="+mn-ea"/>
                <a:ea typeface="+mn-ea"/>
              </a:rPr>
              <a:t>2019</a:t>
            </a:r>
            <a:r>
              <a:rPr lang="zh-CN" altLang="en-US" sz="2400" dirty="0">
                <a:latin typeface="+mn-ea"/>
                <a:ea typeface="+mn-ea"/>
              </a:rPr>
              <a:t>年 </a:t>
            </a:r>
            <a:r>
              <a:rPr lang="zh-CN" altLang="en-US" sz="2400" dirty="0" smtClean="0">
                <a:latin typeface="+mn-ea"/>
                <a:ea typeface="+mn-ea"/>
              </a:rPr>
              <a:t> </a:t>
            </a:r>
            <a:r>
              <a:rPr lang="zh-CN" altLang="en-US" sz="2400" dirty="0">
                <a:latin typeface="+mn-ea"/>
                <a:ea typeface="+mn-ea"/>
              </a:rPr>
              <a:t>月 </a:t>
            </a:r>
            <a:r>
              <a:rPr lang="zh-CN" altLang="en-US" sz="2400" dirty="0" smtClean="0">
                <a:latin typeface="+mn-ea"/>
                <a:ea typeface="+mn-ea"/>
              </a:rPr>
              <a:t>  </a:t>
            </a:r>
            <a:r>
              <a:rPr lang="zh-CN" altLang="en-US" sz="2400" dirty="0">
                <a:latin typeface="+mn-ea"/>
                <a:ea typeface="+mn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23652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30700" y="4191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汇报提纲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522" y="1540487"/>
            <a:ext cx="1990334" cy="297064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98526" y="1157113"/>
            <a:ext cx="5864988" cy="526297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AutoNum type="ea1ChsPlain"/>
            </a:pP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总体概况</a:t>
            </a:r>
            <a:endParaRPr lang="en-US" altLang="zh-CN" sz="2800" b="1" spc="150" noProof="1" smtClean="0">
              <a:solidFill>
                <a:srgbClr val="104F9D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AutoNum type="ea1ChsPlain"/>
            </a:pP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科研业绩</a:t>
            </a:r>
            <a:endParaRPr lang="en-US" altLang="zh-CN" sz="2800" b="1" spc="150" noProof="1" smtClean="0">
              <a:solidFill>
                <a:srgbClr val="104F9D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AutoNum type="ea1ChsPlain"/>
            </a:pP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研究</a:t>
            </a:r>
            <a:r>
              <a:rPr lang="zh-CN" altLang="en-US" sz="2800" b="1" spc="150" noProof="1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水平与贡献</a:t>
            </a:r>
            <a:endParaRPr lang="en-US" altLang="zh-CN" sz="2800" b="1" spc="150" noProof="1" smtClean="0">
              <a:solidFill>
                <a:srgbClr val="104F9D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AutoNum type="ea1ChsPlain"/>
            </a:pP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条件建设</a:t>
            </a:r>
            <a:endParaRPr lang="en-US" altLang="zh-CN" sz="2800" b="1" spc="150" noProof="1" smtClean="0">
              <a:solidFill>
                <a:srgbClr val="104F9D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AutoNum type="ea1ChsPlain"/>
            </a:pP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队伍</a:t>
            </a:r>
            <a:r>
              <a:rPr lang="zh-CN" altLang="en-US" sz="2800" b="1" spc="150" noProof="1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建设与</a:t>
            </a:r>
            <a:r>
              <a:rPr lang="zh-CN" altLang="en-US" sz="2800" b="1" spc="150" noProof="1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人才</a:t>
            </a: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培养</a:t>
            </a:r>
            <a:endParaRPr lang="en-US" altLang="zh-CN" sz="2800" b="1" spc="150" noProof="1" smtClean="0">
              <a:solidFill>
                <a:srgbClr val="104F9D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AutoNum type="ea1ChsPlain"/>
            </a:pP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开放</a:t>
            </a:r>
            <a:r>
              <a:rPr lang="zh-CN" altLang="en-US" sz="2800" b="1" spc="150" noProof="1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交流与</a:t>
            </a:r>
            <a:r>
              <a:rPr lang="zh-CN" altLang="en-US" sz="2800" b="1" spc="150" noProof="1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运行</a:t>
            </a: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管理</a:t>
            </a:r>
            <a:endParaRPr lang="en-US" altLang="zh-CN" sz="2800" b="1" spc="150" noProof="1" smtClean="0">
              <a:solidFill>
                <a:srgbClr val="104F9D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AutoNum type="ea1ChsPlain"/>
            </a:pP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发展规划</a:t>
            </a:r>
            <a:endParaRPr lang="en-US" altLang="zh-CN" sz="2800" b="1" spc="150" noProof="1" smtClean="0">
              <a:solidFill>
                <a:srgbClr val="104F9D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AutoNum type="ea1ChsPlain"/>
            </a:pPr>
            <a:r>
              <a:rPr lang="zh-CN" altLang="en-US" sz="2800" b="1" spc="150" noProof="1" smtClean="0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存在</a:t>
            </a:r>
            <a:r>
              <a:rPr lang="zh-CN" altLang="en-US" sz="2800" b="1" spc="150" noProof="1">
                <a:solidFill>
                  <a:srgbClr val="104F9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的主要问题和解决措施</a:t>
            </a:r>
            <a:endParaRPr lang="en-US" altLang="zh-CN" sz="2800" b="1" spc="150" noProof="1">
              <a:solidFill>
                <a:srgbClr val="104F9D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609850" y="1512347"/>
            <a:ext cx="5080" cy="3583940"/>
          </a:xfrm>
          <a:prstGeom prst="line">
            <a:avLst/>
          </a:prstGeom>
          <a:ln w="38100">
            <a:solidFill>
              <a:srgbClr val="A0CD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5722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卢建军来校调研汇报材料2016.6.15(修改3稿）</Template>
  <TotalTime>681</TotalTime>
  <Words>60</Words>
  <Application>Microsoft Office PowerPoint</Application>
  <PresentationFormat>宽屏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Adobe 黑体 Std R</vt:lpstr>
      <vt:lpstr>仿宋</vt:lpstr>
      <vt:lpstr>黑体</vt:lpstr>
      <vt:lpstr>宋体</vt:lpstr>
      <vt:lpstr>Arial</vt:lpstr>
      <vt:lpstr>Calibri</vt:lpstr>
      <vt:lpstr>2_Office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屈乐</dc:creator>
  <cp:lastModifiedBy>屈乐</cp:lastModifiedBy>
  <cp:revision>46</cp:revision>
  <dcterms:created xsi:type="dcterms:W3CDTF">2017-09-04T08:31:30Z</dcterms:created>
  <dcterms:modified xsi:type="dcterms:W3CDTF">2019-02-27T09:20:35Z</dcterms:modified>
</cp:coreProperties>
</file>